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aleway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aleway-bold.fntdata"/><Relationship Id="rId12" Type="http://schemas.openxmlformats.org/officeDocument/2006/relationships/font" Target="fonts/Raleway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boldItalic.fntdata"/><Relationship Id="rId14" Type="http://schemas.openxmlformats.org/officeDocument/2006/relationships/font" Target="fonts/Raleway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Italic.fntdata"/><Relationship Id="rId6" Type="http://schemas.openxmlformats.org/officeDocument/2006/relationships/slide" Target="slides/slide1.xml"/><Relationship Id="rId18" Type="http://schemas.openxmlformats.org/officeDocument/2006/relationships/font" Target="fonts/La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1d10f419ee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1d10f419ee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154ef00e1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154ef00e1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154ef00e12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154ef00e12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154ef00e12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154ef00e12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1d10f419ee_0_1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1d10f419ee_0_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hyperlink" Target="https://docs.google.com/spreadsheets/d/1Ms3wtN-gcm_0gJDyljpFFZ5giob-LWCebFodze6U0J4/edit?gid=1508475352#gid=1508475352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7950" y="1964450"/>
            <a:ext cx="7688100" cy="72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Planificación de Compras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804002" y="257175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Detalles del reporte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7721450" y="4660150"/>
            <a:ext cx="1326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Julio 2024</a:t>
            </a:r>
            <a:endParaRPr b="1" sz="15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9" name="Google Shape;8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1525" y="677474"/>
            <a:ext cx="3529938" cy="54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729450" y="13268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Reporte de planificación de compras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729450" y="2078875"/>
            <a:ext cx="7688700" cy="246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1E1919"/>
                </a:solidFill>
              </a:rPr>
              <a:t>El objetivo de este reporte es ofrecer información detallada sobre las necesidades de inventario y compras:</a:t>
            </a:r>
            <a:endParaRPr sz="1400">
              <a:solidFill>
                <a:srgbClr val="1E1919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rgbClr val="1E1919"/>
              </a:buClr>
              <a:buSzPts val="1400"/>
              <a:buChar char="●"/>
            </a:pPr>
            <a:r>
              <a:rPr lang="en" sz="1400">
                <a:solidFill>
                  <a:srgbClr val="1E1919"/>
                </a:solidFill>
              </a:rPr>
              <a:t>Permite llevar un control sobre los niveles de inventario, incrementando la eficiencia en los tiempos de producción y distribución.</a:t>
            </a:r>
            <a:endParaRPr sz="1400">
              <a:solidFill>
                <a:srgbClr val="1E1919"/>
              </a:solidFill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Clr>
                <a:srgbClr val="1E1919"/>
              </a:buClr>
              <a:buSzPts val="1400"/>
              <a:buChar char="●"/>
            </a:pPr>
            <a:r>
              <a:rPr lang="en" sz="1400">
                <a:solidFill>
                  <a:srgbClr val="1E1919"/>
                </a:solidFill>
              </a:rPr>
              <a:t>Facilita la planificación a corto, mediano y largo plazo para asegurar la disponibilidad de artículos en todo momento.</a:t>
            </a:r>
            <a:endParaRPr sz="1400">
              <a:solidFill>
                <a:srgbClr val="1E1919"/>
              </a:solidFill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1000"/>
              </a:spcAft>
              <a:buClr>
                <a:srgbClr val="1E1919"/>
              </a:buClr>
              <a:buSzPts val="1400"/>
              <a:buChar char="●"/>
            </a:pPr>
            <a:r>
              <a:rPr lang="en" sz="1400">
                <a:solidFill>
                  <a:srgbClr val="1E1919"/>
                </a:solidFill>
              </a:rPr>
              <a:t>Disminuye los costos para el negocio y permite tener un mayor control financiero.</a:t>
            </a:r>
            <a:endParaRPr sz="1400">
              <a:solidFill>
                <a:srgbClr val="1E1919"/>
              </a:solidFill>
            </a:endParaRPr>
          </a:p>
        </p:txBody>
      </p:sp>
      <p:sp>
        <p:nvSpPr>
          <p:cNvPr id="96" name="Google Shape;96;p1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2" name="Google Shape;10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4425" y="1243950"/>
            <a:ext cx="3563075" cy="3098625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 txBox="1"/>
          <p:nvPr/>
        </p:nvSpPr>
        <p:spPr>
          <a:xfrm>
            <a:off x="674625" y="1468450"/>
            <a:ext cx="1876800" cy="12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Rango de fechas para calcular el promedio de ventas mensuales. Estas son las fechas que utilizará el informe de ventas pasadas para predecir las ventas futuras.</a:t>
            </a:r>
            <a:endParaRPr b="1" sz="1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4" name="Google Shape;104;p15"/>
          <p:cNvSpPr txBox="1"/>
          <p:nvPr/>
        </p:nvSpPr>
        <p:spPr>
          <a:xfrm>
            <a:off x="674613" y="2672400"/>
            <a:ext cx="1876800" cy="4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Fecha de corte para la existencia de los artículos.</a:t>
            </a:r>
            <a:endParaRPr b="1" sz="1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5" name="Google Shape;105;p15"/>
          <p:cNvSpPr txBox="1"/>
          <p:nvPr/>
        </p:nvSpPr>
        <p:spPr>
          <a:xfrm>
            <a:off x="674613" y="3383750"/>
            <a:ext cx="1876800" cy="4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Proyección para inventario en meses.</a:t>
            </a:r>
            <a:endParaRPr b="1" sz="1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6" name="Google Shape;106;p15"/>
          <p:cNvSpPr txBox="1"/>
          <p:nvPr/>
        </p:nvSpPr>
        <p:spPr>
          <a:xfrm>
            <a:off x="6784125" y="3132450"/>
            <a:ext cx="1876800" cy="7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Solo seleccionar artículos que se encuentren debajo de la existencia mínima.</a:t>
            </a:r>
            <a:endParaRPr b="1" sz="1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6784125" y="2232600"/>
            <a:ext cx="1876800" cy="4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Categorías de artículo - Filtro</a:t>
            </a:r>
            <a:endParaRPr b="1" sz="1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6784125" y="1332750"/>
            <a:ext cx="1876800" cy="4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A</a:t>
            </a:r>
            <a:r>
              <a:rPr b="1"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rtículo - Filtro</a:t>
            </a:r>
            <a:endParaRPr b="1" sz="10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09" name="Google Shape;109;p15"/>
          <p:cNvCxnSpPr>
            <a:stCxn id="103" idx="3"/>
          </p:cNvCxnSpPr>
          <p:nvPr/>
        </p:nvCxnSpPr>
        <p:spPr>
          <a:xfrm>
            <a:off x="2551425" y="2086750"/>
            <a:ext cx="1343400" cy="274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0" name="Google Shape;110;p15"/>
          <p:cNvCxnSpPr/>
          <p:nvPr/>
        </p:nvCxnSpPr>
        <p:spPr>
          <a:xfrm flipH="1" rot="10800000">
            <a:off x="2171700" y="2452575"/>
            <a:ext cx="867300" cy="433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1" name="Google Shape;111;p15"/>
          <p:cNvCxnSpPr>
            <a:stCxn id="105" idx="3"/>
          </p:cNvCxnSpPr>
          <p:nvPr/>
        </p:nvCxnSpPr>
        <p:spPr>
          <a:xfrm flipH="1" rot="10800000">
            <a:off x="2551413" y="3070250"/>
            <a:ext cx="487500" cy="53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2" name="Google Shape;112;p15"/>
          <p:cNvCxnSpPr>
            <a:stCxn id="108" idx="1"/>
          </p:cNvCxnSpPr>
          <p:nvPr/>
        </p:nvCxnSpPr>
        <p:spPr>
          <a:xfrm flipH="1">
            <a:off x="4742925" y="1552650"/>
            <a:ext cx="2041200" cy="1054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3" name="Google Shape;113;p15"/>
          <p:cNvCxnSpPr>
            <a:stCxn id="107" idx="1"/>
          </p:cNvCxnSpPr>
          <p:nvPr/>
        </p:nvCxnSpPr>
        <p:spPr>
          <a:xfrm flipH="1">
            <a:off x="5748225" y="2452500"/>
            <a:ext cx="1035900" cy="390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4" name="Google Shape;114;p15"/>
          <p:cNvCxnSpPr>
            <a:stCxn id="106" idx="1"/>
          </p:cNvCxnSpPr>
          <p:nvPr/>
        </p:nvCxnSpPr>
        <p:spPr>
          <a:xfrm rot="10800000">
            <a:off x="4326825" y="3290400"/>
            <a:ext cx="2457300" cy="205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5" name="Google Shape;115;p15"/>
          <p:cNvSpPr txBox="1"/>
          <p:nvPr>
            <p:ph type="title"/>
          </p:nvPr>
        </p:nvSpPr>
        <p:spPr>
          <a:xfrm>
            <a:off x="627350" y="54907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Parámetros del reporte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1" name="Google Shape;121;p16"/>
          <p:cNvSpPr txBox="1"/>
          <p:nvPr>
            <p:ph type="title"/>
          </p:nvPr>
        </p:nvSpPr>
        <p:spPr>
          <a:xfrm>
            <a:off x="627350" y="54907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Campos del reporte</a:t>
            </a:r>
            <a:endParaRPr/>
          </a:p>
        </p:txBody>
      </p:sp>
      <p:pic>
        <p:nvPicPr>
          <p:cNvPr id="122" name="Google Shape;12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83025"/>
            <a:ext cx="8839198" cy="2379579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6"/>
          <p:cNvSpPr txBox="1"/>
          <p:nvPr/>
        </p:nvSpPr>
        <p:spPr>
          <a:xfrm>
            <a:off x="6199450" y="4013725"/>
            <a:ext cx="2751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 u="sng">
                <a:solidFill>
                  <a:schemeClr val="hlink"/>
                </a:solidFill>
                <a:hlinkClick r:id="rId4"/>
              </a:rPr>
              <a:t>Reporte MRP - Google Sheets</a:t>
            </a:r>
            <a:endParaRPr b="1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29" name="Google Shape;12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775" y="1209625"/>
            <a:ext cx="8699274" cy="207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5" name="Google Shape;13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5600" y="2086288"/>
            <a:ext cx="6332800" cy="970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00A4DD"/>
      </a:dk1>
      <a:lt1>
        <a:srgbClr val="FFFFFF"/>
      </a:lt1>
      <a:dk2>
        <a:srgbClr val="1A1A1A"/>
      </a:dk2>
      <a:lt2>
        <a:srgbClr val="E9EDEE"/>
      </a:lt2>
      <a:accent1>
        <a:srgbClr val="5C5B5B"/>
      </a:accent1>
      <a:accent2>
        <a:srgbClr val="6AA4C8"/>
      </a:accent2>
      <a:accent3>
        <a:srgbClr val="A8A8A8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